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96" y="-3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3389-E212-504B-83D1-FF40D655E8E6}" type="datetimeFigureOut">
              <a:rPr kumimoji="1" lang="ja-JP" altLang="en-US" smtClean="0"/>
              <a:pPr/>
              <a:t>11/21/14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1F7F-DA45-D746-BB3C-E0465B8646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08826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3389-E212-504B-83D1-FF40D655E8E6}" type="datetimeFigureOut">
              <a:rPr kumimoji="1" lang="ja-JP" altLang="en-US" smtClean="0"/>
              <a:pPr/>
              <a:t>11/21/14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1F7F-DA45-D746-BB3C-E0465B8646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6008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3389-E212-504B-83D1-FF40D655E8E6}" type="datetimeFigureOut">
              <a:rPr kumimoji="1" lang="ja-JP" altLang="en-US" smtClean="0"/>
              <a:pPr/>
              <a:t>11/21/14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1F7F-DA45-D746-BB3C-E0465B8646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29983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3389-E212-504B-83D1-FF40D655E8E6}" type="datetimeFigureOut">
              <a:rPr kumimoji="1" lang="ja-JP" altLang="en-US" smtClean="0"/>
              <a:pPr/>
              <a:t>11/21/14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1F7F-DA45-D746-BB3C-E0465B8646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45170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3389-E212-504B-83D1-FF40D655E8E6}" type="datetimeFigureOut">
              <a:rPr kumimoji="1" lang="ja-JP" altLang="en-US" smtClean="0"/>
              <a:pPr/>
              <a:t>11/21/14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1F7F-DA45-D746-BB3C-E0465B8646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13934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3389-E212-504B-83D1-FF40D655E8E6}" type="datetimeFigureOut">
              <a:rPr kumimoji="1" lang="ja-JP" altLang="en-US" smtClean="0"/>
              <a:pPr/>
              <a:t>11/21/14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1F7F-DA45-D746-BB3C-E0465B8646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433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3389-E212-504B-83D1-FF40D655E8E6}" type="datetimeFigureOut">
              <a:rPr kumimoji="1" lang="ja-JP" altLang="en-US" smtClean="0"/>
              <a:pPr/>
              <a:t>11/21/14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1F7F-DA45-D746-BB3C-E0465B8646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38729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3389-E212-504B-83D1-FF40D655E8E6}" type="datetimeFigureOut">
              <a:rPr kumimoji="1" lang="ja-JP" altLang="en-US" smtClean="0"/>
              <a:pPr/>
              <a:t>11/21/14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1F7F-DA45-D746-BB3C-E0465B8646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466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3389-E212-504B-83D1-FF40D655E8E6}" type="datetimeFigureOut">
              <a:rPr kumimoji="1" lang="ja-JP" altLang="en-US" smtClean="0"/>
              <a:pPr/>
              <a:t>11/21/14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1F7F-DA45-D746-BB3C-E0465B8646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8342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3389-E212-504B-83D1-FF40D655E8E6}" type="datetimeFigureOut">
              <a:rPr kumimoji="1" lang="ja-JP" altLang="en-US" smtClean="0"/>
              <a:pPr/>
              <a:t>11/21/14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1F7F-DA45-D746-BB3C-E0465B8646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320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3389-E212-504B-83D1-FF40D655E8E6}" type="datetimeFigureOut">
              <a:rPr kumimoji="1" lang="ja-JP" altLang="en-US" smtClean="0"/>
              <a:pPr/>
              <a:t>11/21/14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1F7F-DA45-D746-BB3C-E0465B8646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64034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33389-E212-504B-83D1-FF40D655E8E6}" type="datetimeFigureOut">
              <a:rPr kumimoji="1" lang="ja-JP" altLang="en-US" smtClean="0"/>
              <a:pPr/>
              <a:t>11/21/14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61F7F-DA45-D746-BB3C-E0465B8646C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9362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9345"/>
            <a:ext cx="7772400" cy="22411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Establishing a New English Lounge: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Hopes and Challenges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Vick L. </a:t>
            </a:r>
            <a:r>
              <a:rPr lang="en-US" dirty="0" err="1" smtClean="0"/>
              <a:t>Ssali</a:t>
            </a:r>
            <a:endParaRPr lang="en-US" dirty="0" smtClean="0"/>
          </a:p>
          <a:p>
            <a:r>
              <a:rPr lang="en-US" dirty="0" smtClean="0"/>
              <a:t>Greg L. Rohe</a:t>
            </a:r>
          </a:p>
          <a:p>
            <a:r>
              <a:rPr lang="en-US" dirty="0" smtClean="0"/>
              <a:t>(Aichi Gakuin University)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875484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Scale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Institutional</a:t>
            </a:r>
          </a:p>
          <a:p>
            <a:r>
              <a:rPr lang="en-US" dirty="0" smtClean="0"/>
              <a:t>Faculty</a:t>
            </a:r>
          </a:p>
          <a:p>
            <a:r>
              <a:rPr lang="en-US" dirty="0" smtClean="0"/>
              <a:t>Departmental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5695557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Institutional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Administrative Hierarchy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6148"/>
            <a:ext cx="8229600" cy="3920015"/>
          </a:xfrm>
        </p:spPr>
        <p:txBody>
          <a:bodyPr/>
          <a:lstStyle/>
          <a:p>
            <a:r>
              <a:rPr lang="en-US" dirty="0" smtClean="0"/>
              <a:t>International Exchange Committee</a:t>
            </a:r>
          </a:p>
          <a:p>
            <a:r>
              <a:rPr lang="en-US" dirty="0" smtClean="0"/>
              <a:t>Center of International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5487123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Space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Accessibility</a:t>
            </a:r>
            <a:r>
              <a:rPr lang="en-US" dirty="0" smtClean="0"/>
              <a:t> </a:t>
            </a:r>
          </a:p>
          <a:p>
            <a:r>
              <a:rPr lang="en-US" dirty="0" smtClean="0"/>
              <a:t>Visibility</a:t>
            </a:r>
            <a:endParaRPr lang="en-US" dirty="0" smtClean="0"/>
          </a:p>
          <a:p>
            <a:r>
              <a:rPr lang="en-US" dirty="0" smtClean="0"/>
              <a:t>Size</a:t>
            </a:r>
            <a:endParaRPr lang="en-US" dirty="0"/>
          </a:p>
        </p:txBody>
      </p:sp>
      <p:pic>
        <p:nvPicPr>
          <p:cNvPr id="4" name="図 3" descr="ELunchClub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582513" y="1894167"/>
            <a:ext cx="2209552" cy="2958244"/>
          </a:xfrm>
          <a:prstGeom prst="rect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" name="図 4" descr="ELunchClub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001631" y="2356566"/>
            <a:ext cx="2685169" cy="2005589"/>
          </a:xfrm>
          <a:prstGeom prst="rect">
            <a:avLst/>
          </a:prstGeom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" name="テキスト ボックス 5"/>
          <p:cNvSpPr txBox="1"/>
          <p:nvPr/>
        </p:nvSpPr>
        <p:spPr>
          <a:xfrm>
            <a:off x="3582513" y="5079723"/>
            <a:ext cx="5364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A-cube </a:t>
            </a:r>
            <a:r>
              <a:rPr kumimoji="1" lang="en-US" altLang="ja-JP" sz="2800" b="1" dirty="0" smtClean="0"/>
              <a:t>(“AGU English </a:t>
            </a:r>
            <a:r>
              <a:rPr kumimoji="1" lang="en-US" altLang="ja-JP" sz="2800" b="1" dirty="0" smtClean="0"/>
              <a:t>Lunch Club”</a:t>
            </a:r>
            <a:r>
              <a:rPr kumimoji="1" lang="en-US" altLang="ja-JP" sz="2800" b="1" dirty="0" smtClean="0"/>
              <a:t>)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7650926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EL Outside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78795" y="1869096"/>
            <a:ext cx="3974562" cy="29686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図 4" descr="EL Outside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56952" y="1869096"/>
            <a:ext cx="3974561" cy="29686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テキスト ボックス 1"/>
          <p:cNvSpPr txBox="1"/>
          <p:nvPr/>
        </p:nvSpPr>
        <p:spPr>
          <a:xfrm>
            <a:off x="2592899" y="1022387"/>
            <a:ext cx="35209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AGU English Lounge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3482680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EL Outside 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01615" y="1152669"/>
            <a:ext cx="3495743" cy="46802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図 4" descr="EL Inside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484721" y="1961020"/>
            <a:ext cx="4191356" cy="3130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テキスト ボックス 1"/>
          <p:cNvSpPr txBox="1"/>
          <p:nvPr/>
        </p:nvSpPr>
        <p:spPr>
          <a:xfrm>
            <a:off x="4484721" y="1164587"/>
            <a:ext cx="3103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AGU English Lounge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995442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Naming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English Club</a:t>
            </a:r>
          </a:p>
          <a:p>
            <a:r>
              <a:rPr lang="en-US" dirty="0" smtClean="0"/>
              <a:t>English Chat Room</a:t>
            </a:r>
          </a:p>
          <a:p>
            <a:r>
              <a:rPr lang="en-US" dirty="0" smtClean="0"/>
              <a:t>English Saloon</a:t>
            </a:r>
          </a:p>
          <a:p>
            <a:r>
              <a:rPr lang="en-US" dirty="0" smtClean="0"/>
              <a:t>English Lounge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606368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Budgeting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Space</a:t>
            </a:r>
          </a:p>
          <a:p>
            <a:r>
              <a:rPr lang="en-US" dirty="0" smtClean="0"/>
              <a:t>Equipment</a:t>
            </a:r>
          </a:p>
          <a:p>
            <a:r>
              <a:rPr lang="en-US" smtClean="0"/>
              <a:t>Advertising</a:t>
            </a:r>
          </a:p>
          <a:p>
            <a:r>
              <a:rPr lang="en-US" smtClean="0"/>
              <a:t>Staff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3118917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Staff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Assistants (LAs)</a:t>
            </a:r>
          </a:p>
          <a:p>
            <a:pPr lvl="1"/>
            <a:r>
              <a:rPr lang="en-US" dirty="0" smtClean="0"/>
              <a:t>“by students / for students”</a:t>
            </a:r>
          </a:p>
          <a:p>
            <a:r>
              <a:rPr lang="en-US" dirty="0" smtClean="0"/>
              <a:t>English Ability</a:t>
            </a:r>
          </a:p>
          <a:p>
            <a:r>
              <a:rPr lang="en-US" dirty="0" smtClean="0"/>
              <a:t>Availability</a:t>
            </a:r>
          </a:p>
          <a:p>
            <a:r>
              <a:rPr lang="en-US" dirty="0" smtClean="0"/>
              <a:t>Opening Hours</a:t>
            </a:r>
          </a:p>
          <a:p>
            <a:r>
              <a:rPr lang="en-US" dirty="0" smtClean="0"/>
              <a:t>Personality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6285587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 smtClean="0"/>
              <a:t>AGU ENGLISH LOUNGE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sz="6000" b="1" dirty="0" smtClean="0"/>
              <a:t>Challenges</a:t>
            </a:r>
          </a:p>
          <a:p>
            <a:r>
              <a:rPr lang="en-US" altLang="ja-JP" sz="6000" b="1" dirty="0"/>
              <a:t> </a:t>
            </a:r>
            <a:endParaRPr lang="en-US" altLang="ja-JP" sz="6000" b="1" dirty="0" smtClean="0"/>
          </a:p>
          <a:p>
            <a:endParaRPr kumimoji="1" lang="ja-JP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5123110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Opening times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FALL 2013 – Spring 2014</a:t>
            </a:r>
          </a:p>
          <a:p>
            <a:r>
              <a:rPr kumimoji="1" lang="en-US" altLang="ja-JP" sz="2400" dirty="0" smtClean="0"/>
              <a:t>Monday lunch time &amp; periods 3.4</a:t>
            </a:r>
          </a:p>
          <a:p>
            <a:r>
              <a:rPr lang="en-US" altLang="ja-JP" sz="2400" dirty="0" smtClean="0"/>
              <a:t>Tuesdays periods 1. 2</a:t>
            </a:r>
          </a:p>
          <a:p>
            <a:r>
              <a:rPr lang="en-US" altLang="ja-JP" sz="2400" dirty="0" smtClean="0"/>
              <a:t>Thursdays periods 3.4</a:t>
            </a:r>
            <a:endParaRPr lang="en-US" altLang="ja-JP" dirty="0"/>
          </a:p>
          <a:p>
            <a:r>
              <a:rPr lang="en-US" altLang="ja-JP" dirty="0" smtClean="0"/>
              <a:t>Fall 2014 –</a:t>
            </a:r>
          </a:p>
          <a:p>
            <a:r>
              <a:rPr lang="en-US" altLang="ja-JP" sz="2400" dirty="0" smtClean="0"/>
              <a:t>Monday lunch time &amp; periods 3.4</a:t>
            </a:r>
          </a:p>
          <a:p>
            <a:r>
              <a:rPr lang="en-US" altLang="ja-JP" sz="2400" dirty="0" smtClean="0"/>
              <a:t>Wednesdays periods 3.4</a:t>
            </a:r>
          </a:p>
          <a:p>
            <a:r>
              <a:rPr lang="en-US" altLang="ja-JP" sz="2400" dirty="0" smtClean="0"/>
              <a:t>Thursdays periods 3.4</a:t>
            </a:r>
            <a:r>
              <a:rPr lang="en-US" altLang="ja-JP" dirty="0" smtClean="0"/>
              <a:t> </a:t>
            </a:r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6096531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Staff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Criteria</a:t>
            </a:r>
            <a:r>
              <a:rPr lang="en-US" altLang="ja-JP" dirty="0"/>
              <a:t> </a:t>
            </a:r>
            <a:r>
              <a:rPr lang="en-US" altLang="ja-JP" dirty="0" smtClean="0"/>
              <a:t>?</a:t>
            </a:r>
            <a:endParaRPr kumimoji="1" lang="en-US" altLang="ja-JP" dirty="0" smtClean="0"/>
          </a:p>
          <a:p>
            <a:r>
              <a:rPr kumimoji="1" lang="en-US" altLang="ja-JP" dirty="0" smtClean="0"/>
              <a:t>The staff we have (good speakers)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The staff we want (motivated innovators)</a:t>
            </a:r>
          </a:p>
          <a:p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8139518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WAY FORWARD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Advertise, specify duties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Train staff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Specify teacher-on-duty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3029648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170</Words>
  <Application>Microsoft Macintosh PowerPoint</Application>
  <PresentationFormat>On-screen Show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ホワイト</vt:lpstr>
      <vt:lpstr>Establishing a New English Lounge:  Hopes and Challenges </vt:lpstr>
      <vt:lpstr>Scale</vt:lpstr>
      <vt:lpstr>Institutional:  Administrative Hierarchy</vt:lpstr>
      <vt:lpstr>Space</vt:lpstr>
      <vt:lpstr>Slide 5</vt:lpstr>
      <vt:lpstr>Slide 6</vt:lpstr>
      <vt:lpstr>Naming</vt:lpstr>
      <vt:lpstr>Budgeting </vt:lpstr>
      <vt:lpstr>Staff</vt:lpstr>
      <vt:lpstr>AGU ENGLISH LOUNGE</vt:lpstr>
      <vt:lpstr>Opening times</vt:lpstr>
      <vt:lpstr>Staff</vt:lpstr>
      <vt:lpstr>WAY FORWARD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Establishing a New English Lounge:  Hopes and Challenges </dc:title>
  <dc:creator>Rohe Gregory</dc:creator>
  <cp:lastModifiedBy>Igor Winterghost</cp:lastModifiedBy>
  <cp:revision>2</cp:revision>
  <dcterms:created xsi:type="dcterms:W3CDTF">2014-11-21T12:09:05Z</dcterms:created>
  <dcterms:modified xsi:type="dcterms:W3CDTF">2014-11-21T12:13:53Z</dcterms:modified>
</cp:coreProperties>
</file>